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5" r:id="rId8"/>
    <p:sldId id="259" r:id="rId9"/>
    <p:sldId id="270" r:id="rId10"/>
    <p:sldId id="264" r:id="rId11"/>
    <p:sldId id="266" r:id="rId12"/>
    <p:sldId id="260" r:id="rId13"/>
    <p:sldId id="267" r:id="rId14"/>
    <p:sldId id="271" r:id="rId15"/>
    <p:sldId id="272" r:id="rId16"/>
    <p:sldId id="269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1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938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75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1141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5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124207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48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880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1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595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4829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46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432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4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899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320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206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ED168-622B-4846-81A4-5CA70AC28A38}" type="datetimeFigureOut">
              <a:rPr lang="ru-RU" smtClean="0"/>
              <a:t>22.10.2024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80930FE-1579-4A48-93E7-1FCB1B422A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4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996785" y="1007772"/>
            <a:ext cx="8915399" cy="2262781"/>
          </a:xfrm>
        </p:spPr>
        <p:txBody>
          <a:bodyPr/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РЕШЕНИЯ ЗАДАНИЙ ОГЭ ПО ГЕОГРАФИИ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5400" dirty="0" err="1" smtClean="0"/>
              <a:t>ГеоГИА</a:t>
            </a:r>
            <a:r>
              <a:rPr lang="ru-RU" sz="5400" dirty="0" smtClean="0"/>
              <a:t> 2025</a:t>
            </a:r>
            <a:endParaRPr lang="ru-RU" sz="5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4332" y="24612"/>
            <a:ext cx="2162175" cy="21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2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841679" y="1481138"/>
            <a:ext cx="9530367" cy="2498725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Пло­щадь тер­ри­то­рии Рос­сий­ской Фе­де­ра­ции со­став­ля­ет 17 098,2 тыс. км</a:t>
            </a:r>
            <a:r>
              <a:rPr lang="ru-RU" sz="2800" b="1" baseline="30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Пло­щадь тер­ри­то­рии Цен­траль­но­го ФО — 1687,0 тыс. км</a:t>
            </a:r>
            <a:r>
              <a:rPr lang="ru-RU" sz="2800" b="1" baseline="300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 Опре­де­ли­те удель­ный вес тер­ри­то­рии Цен­траль­но­го ФО в общей тер­ри­то­рии стра­ны. По­лу­чен­ный ре­зуль­тат округ­ли­те до це­ло­го числа.</a:t>
            </a:r>
            <a: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5942" y="4693745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768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63651" y="1496294"/>
            <a:ext cx="7186411" cy="4421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По­яс­не­ние</a:t>
            </a:r>
            <a:r>
              <a:rPr lang="ru-RU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40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(1687,0 х100) / 17098,2= 10</a:t>
            </a:r>
            <a:endParaRPr lang="ru-RU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0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10</a:t>
            </a:r>
            <a:endParaRPr lang="ru-RU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3248" y="644547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91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32585" y="1720840"/>
            <a:ext cx="90667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0" i="0" dirty="0">
              <a:solidFill>
                <a:srgbClr val="555555"/>
              </a:solidFill>
              <a:effectLst/>
              <a:latin typeface="Comic Sans MS" panose="030F0702030302020204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28045" y="798490"/>
            <a:ext cx="8216721" cy="1383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0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Ис­поль­зуя дан­ные таб­ли­цы «Про­из­вод­ство элек­тро­энер­гии в РФ в 2013 г.», опре­де­ли­те долю элек­тро­энер­гии, про­из­ве­ден­ной на ТЭС в общем объёме про­из­вод­ства элек­тро­энер­гии. По­лу­чен­ный ре­зуль­тат округ­ли­те до це­ло­го числа.</a:t>
            </a:r>
            <a:endParaRPr lang="ru-RU" sz="2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s://fsd.multiurok.ru/html/2017/02/26/s_58b28081b55dd/573047_22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5549" y="2652509"/>
            <a:ext cx="6941711" cy="31172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487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92439" y="1262129"/>
            <a:ext cx="7894750" cy="40886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4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По­яс­не­ние: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400" b="1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Х= ( 698 х100) / 1051= 66   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4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4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661747</a:t>
            </a:r>
            <a:endParaRPr lang="ru-RU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2084" y="830821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41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259" y="566670"/>
            <a:ext cx="7572778" cy="5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1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941" y="959273"/>
            <a:ext cx="6700972" cy="5145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18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9100" y="624110"/>
            <a:ext cx="10345512" cy="4514560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b="1" i="1" dirty="0"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107" y="759854"/>
            <a:ext cx="8487177" cy="579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65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61373" y="1766226"/>
            <a:ext cx="895081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0" dirty="0" smtClean="0">
                <a:solidFill>
                  <a:srgbClr val="555555"/>
                </a:solidFill>
                <a:effectLst/>
              </a:rPr>
              <a:t>Задание 13. </a:t>
            </a:r>
            <a:r>
              <a:rPr lang="ru-RU" sz="2800" b="0" i="0" dirty="0" smtClean="0">
                <a:solidFill>
                  <a:srgbClr val="555555"/>
                </a:solidFill>
                <a:effectLst/>
              </a:rPr>
              <a:t>Площадь территории России на 1 января 2023 года составила 17 125,2 тыс. кв. км. Центральный Федеральный округ занимает площадь в 650,2 тыс. кв. км. Определите долю (в %) ЦФО в площади страны. Полученный результат округлите до целого числа.</a:t>
            </a:r>
            <a:endParaRPr lang="ru-RU" sz="2800" dirty="0"/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189" y="0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577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49251" y="1443841"/>
            <a:ext cx="1000688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Пояснение:</a:t>
            </a:r>
          </a:p>
          <a:p>
            <a:endParaRPr lang="ru-RU" sz="2000" b="1" i="0" dirty="0" smtClean="0">
              <a:solidFill>
                <a:srgbClr val="555555"/>
              </a:solidFill>
              <a:effectLst/>
            </a:endParaRP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Составляем пропорцию.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17 125,2 ─ 100%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650,2 ─ X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X = (650,2 х 100) / 17 125,2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X = 3,79%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Округляем до целого числа = 4</a:t>
            </a:r>
          </a:p>
          <a:p>
            <a:r>
              <a:rPr lang="ru-RU" sz="2000" b="1" i="0" dirty="0" smtClean="0">
                <a:solidFill>
                  <a:srgbClr val="555555"/>
                </a:solidFill>
                <a:effectLst/>
              </a:rPr>
              <a:t>Правило округления до целого числа: нужно оставить только одну цифру, а после запятой цифры отбросить. Если первая из отброшенных цифр 0, 1, 2, 3 или 4, то предыдущую цифру не изменяем.  Если первая из отброшенных цифр 5, 6, 7, 8 или 9, то предыдущую цифру увеличиваем на единицу.</a:t>
            </a:r>
            <a:endParaRPr lang="ru-RU" sz="2000" b="1" i="0" dirty="0">
              <a:solidFill>
                <a:srgbClr val="555555"/>
              </a:solidFill>
              <a:effectLst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846" y="810362"/>
            <a:ext cx="2390775" cy="1914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8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6827" y="1068946"/>
            <a:ext cx="95818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Ис­поль­зуя дан­ные таб­ли­цы «Гру­зо­обо­рот по видам транс­пор­та в РФ в 2013 г.», опре­де­ли­те удель­ный вес ав­то­мо­биль­но­го транс­пор­та в общем объёме гру­зо­обо­ро­та. По­лу­чен­ный ре­зуль­тат округ­ли­те до це­ло­го числа</a:t>
            </a:r>
            <a:endParaRPr lang="ru-RU" b="1" dirty="0"/>
          </a:p>
        </p:txBody>
      </p:sp>
      <p:pic>
        <p:nvPicPr>
          <p:cNvPr id="3" name="Рисунок 2" descr="https://fsd.multiurok.ru/html/2017/02/26/s_58b28081b55dd/573047_2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346" y="2235692"/>
            <a:ext cx="7598536" cy="380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4406" y="5112913"/>
            <a:ext cx="2807594" cy="140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285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70468" y="1481070"/>
            <a:ext cx="7173532" cy="2244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По­яс­не­ние.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Х= ( 250 х100) / 5084= 5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Ответ: 5</a:t>
            </a:r>
            <a:endParaRPr lang="ru-RU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0362" y="2395537"/>
            <a:ext cx="2209800" cy="2066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901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1184856" y="1468192"/>
            <a:ext cx="9775065" cy="1917946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solidFill>
                  <a:srgbClr val="00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На 1 ян­ва­ря 2023г. в Ка­ли­нин­град­ской об­ла­сти на­счи­ты­ва­лось 22 го­род­ских на­се­лен­ных пунк­та, из них 18 го­ро­дов. Опре­де­ли­те удель­ный вес го­ро­дов в общем числе го­род­ских населённых пунк­тов. По­лу­чен­ный ре­зуль­тат округ­ли­те до це­ло­го числа.</a:t>
            </a:r>
            <a:r>
              <a:rPr lang="ru-RU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dirty="0">
              <a:latin typeface="+mn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03006" y="4540467"/>
            <a:ext cx="3029975" cy="1511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9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7741" y="1223494"/>
            <a:ext cx="6310648" cy="2507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По­яс­не­ние: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endParaRPr lang="ru-RU" sz="3200" dirty="0" smtClean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Х= (18 х100) /22= 82</a:t>
            </a:r>
          </a:p>
          <a:p>
            <a:pPr>
              <a:lnSpc>
                <a:spcPct val="107000"/>
              </a:lnSpc>
              <a:spcAft>
                <a:spcPts val="750"/>
              </a:spcAft>
            </a:pPr>
            <a:r>
              <a:rPr lang="ru-RU" sz="3200" dirty="0" smtClean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Ответ: 82</a:t>
            </a:r>
            <a:endParaRPr lang="ru-RU" sz="3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5367" y="927883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2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524000" y="3850640"/>
          <a:ext cx="9144000" cy="731520"/>
        </p:xfrm>
        <a:graphic>
          <a:graphicData uri="http://schemas.openxmlformats.org/drawingml/2006/table">
            <a:tbl>
              <a:tblPr/>
              <a:tblGrid>
                <a:gridCol w="3048000"/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Мужчины и женщины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Мужчины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>
                          <a:effectLst/>
                        </a:rPr>
                        <a:t>Женщины</a:t>
                      </a:r>
                      <a:endParaRPr lang="ru-RU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147 182 123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68 431 580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b="1" dirty="0">
                          <a:effectLst/>
                        </a:rPr>
                        <a:t>78 750 543</a:t>
                      </a:r>
                      <a:endParaRPr lang="ru-RU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4147" y="912248"/>
            <a:ext cx="10668000" cy="267765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Здание 13. Используя данные таблицы «Численность мужчин и женщин в России в 2020 г.», определите удельный вес женщин (в %) в общей численности населения. Полученный результат округлите до целого числа.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+mn-lt"/>
              </a:rPr>
              <a:t>Численность мужчин и женщин в России в 2020 г.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4431" y="4906851"/>
            <a:ext cx="30289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74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9407" y="1056068"/>
            <a:ext cx="8500057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b="1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Пояснения: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ru-RU" sz="2800" b="1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Составляем пропорцию.</a:t>
            </a:r>
            <a:endParaRPr lang="ru-RU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147 182 123 ─ 100%</a:t>
            </a:r>
            <a:endParaRPr lang="ru-RU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78 750 543 ─ X</a:t>
            </a:r>
            <a:endParaRPr lang="ru-RU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X = 53,50</a:t>
            </a:r>
            <a:endParaRPr lang="ru-RU" sz="28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Округляем до целого числа = 54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Ответ:54</a:t>
            </a:r>
            <a:endParaRPr lang="ru-RU" sz="2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2950" y="927882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17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</TotalTime>
  <Words>202</Words>
  <Application>Microsoft Office PowerPoint</Application>
  <PresentationFormat>Широкоэкранный</PresentationFormat>
  <Paragraphs>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BatangChe</vt:lpstr>
      <vt:lpstr>Arial</vt:lpstr>
      <vt:lpstr>Calibri</vt:lpstr>
      <vt:lpstr>Century Gothic</vt:lpstr>
      <vt:lpstr>Comic Sans MS</vt:lpstr>
      <vt:lpstr>Times New Roman</vt:lpstr>
      <vt:lpstr>Wingdings 3</vt:lpstr>
      <vt:lpstr>Легкий дым</vt:lpstr>
      <vt:lpstr>АЛГОРИТМЫ РЕШЕНИЯ ЗАДАНИЙ ОГЭ ПО ГЕОГРАФИИ</vt:lpstr>
      <vt:lpstr>Презентация PowerPoint</vt:lpstr>
      <vt:lpstr>Презентация PowerPoint</vt:lpstr>
      <vt:lpstr>Презентация PowerPoint</vt:lpstr>
      <vt:lpstr>Презентация PowerPoint</vt:lpstr>
      <vt:lpstr> На 1 ян­ва­ря 2023г. в Ка­ли­нин­град­ской об­ла­сти на­счи­ты­ва­лось 22 го­род­ских на­се­лен­ных пунк­та, из них 18 го­ро­дов. Опре­де­ли­те удель­ный вес го­ро­дов в общем числе го­род­ских населённых пунк­тов. По­лу­чен­ный ре­зуль­тат округ­ли­те до це­ло­го числа. </vt:lpstr>
      <vt:lpstr>Презентация PowerPoint</vt:lpstr>
      <vt:lpstr>Презентация PowerPoint</vt:lpstr>
      <vt:lpstr>Презентация PowerPoint</vt:lpstr>
      <vt:lpstr>Пло­щадь тер­ри­то­рии Рос­сий­ской Фе­де­ра­ции со­став­ля­ет 17 098,2 тыс. км2. Пло­щадь тер­ри­то­рии Цен­траль­но­го ФО — 1687,0 тыс. км2. Опре­де­ли­те удель­ный вес тер­ри­то­рии Цен­траль­но­го ФО в общей тер­ри­то­рии стра­ны. По­лу­чен­ный ре­зуль­тат округ­ли­те до це­ло­го числа.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РЕШЕНИЯ ЗАДАЧ ПО ГЕОГРАФИИ</dc:title>
  <dc:creator>12423</dc:creator>
  <cp:lastModifiedBy>12423</cp:lastModifiedBy>
  <cp:revision>13</cp:revision>
  <dcterms:created xsi:type="dcterms:W3CDTF">2024-10-21T16:49:33Z</dcterms:created>
  <dcterms:modified xsi:type="dcterms:W3CDTF">2024-10-22T03:26:07Z</dcterms:modified>
</cp:coreProperties>
</file>